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nu &amp; Title" id="{5B7483BC-EE49-46B1-966B-B7F04ACEA66F}">
          <p14:sldIdLst>
            <p14:sldId id="265"/>
            <p14:sldId id="256"/>
          </p14:sldIdLst>
        </p14:section>
        <p14:section name="Team" id="{D29D9361-FCD2-493A-8A2E-B7EF0328CEC5}">
          <p14:sldIdLst>
            <p14:sldId id="257"/>
            <p14:sldId id="258"/>
          </p14:sldIdLst>
        </p14:section>
        <p14:section name="Idea" id="{70BE33A1-E231-48F1-B0AC-3095C9C86231}">
          <p14:sldIdLst>
            <p14:sldId id="259"/>
            <p14:sldId id="260"/>
          </p14:sldIdLst>
        </p14:section>
        <p14:section name="Progress" id="{383C1370-0EB1-4FB1-B0D4-27609E0C55E6}">
          <p14:sldIdLst>
            <p14:sldId id="261"/>
            <p14:sldId id="262"/>
          </p14:sldIdLst>
        </p14:section>
        <p14:section name="Used Tech" id="{7240D37D-421E-4448-8ECF-121AA11A1E93}">
          <p14:sldIdLst>
            <p14:sldId id="263"/>
            <p14:sldId id="264"/>
          </p14:sldIdLst>
        </p14:section>
        <p14:section name="Demo" id="{7C7876AA-BCE6-48F5-8374-F0E007F921EF}">
          <p14:sldIdLst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0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3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51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CE7ED-E861-4601-8613-3303FBF6170D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04F61FEB-593C-4515-B9F6-8091CE5DD96D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Team initiation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B4A352F6-D5C7-4E2E-B6DC-2041E379F942}" type="par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04D5FCB2-561A-4BE4-AF97-48875152016F}" type="sib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DC23B29C-B04A-4CBF-8F5C-4565CFE81A80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Brainstorming</a:t>
          </a:r>
          <a:endParaRPr lang="bg-BG" dirty="0">
            <a:latin typeface="Bahnschrift Light" panose="020B0502040204020203" pitchFamily="34" charset="0"/>
          </a:endParaRPr>
        </a:p>
      </dgm:t>
    </dgm:pt>
    <dgm:pt modelId="{2629A82F-D458-4704-B447-1A69B89CB9D9}" type="par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DB56EA5-0BCF-4D14-A0EE-6878D4E6D52E}" type="sib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A2CD3C4E-0321-4755-86B1-E29D7216CBC2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Presenting</a:t>
          </a:r>
          <a:endParaRPr lang="bg-BG" dirty="0">
            <a:latin typeface="Bahnschrift Light" panose="020B0502040204020203" pitchFamily="34" charset="0"/>
          </a:endParaRPr>
        </a:p>
      </dgm:t>
    </dgm:pt>
    <dgm:pt modelId="{E2A3A8F2-7DB2-414E-8436-37CE3FDFC45C}" type="par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F5977997-1F64-4DB9-BA83-D824C2D505B0}" type="sib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803EEB72-B93C-48DD-AEC1-D15FAD2C332C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Working on tasks</a:t>
          </a:r>
          <a:endParaRPr lang="bg-BG" dirty="0">
            <a:latin typeface="Bahnschrift Light" panose="020B0502040204020203" pitchFamily="34" charset="0"/>
          </a:endParaRPr>
        </a:p>
      </dgm:t>
    </dgm:pt>
    <dgm:pt modelId="{42F89D90-A2A9-440A-8EAB-18C95A0D7C56}" type="par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77547922-CE7F-4CF7-B7B2-0F92326125D2}" type="sib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B545131B-80F8-41AB-B835-700390A418E8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Documentation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7C0C3308-1748-4EB0-8F99-5525DC3D7475}" type="par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1AB726A9-DB6C-47EF-AFA1-78D2AAD79461}" type="sib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5EC72A6F-5686-4AE2-AA35-A07EA3523185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Repo Creation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E7ED0DD6-1A34-419C-925D-356D6D918B61}" type="sib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CB60845-8B95-4469-B4C3-932F080E29E3}" type="par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21472660-E96C-4AC6-99A0-0DB57D49C059}" type="pres">
      <dgm:prSet presAssocID="{7EFCE7ED-E861-4601-8613-3303FBF6170D}" presName="Name0" presStyleCnt="0">
        <dgm:presLayoutVars>
          <dgm:dir/>
          <dgm:animLvl val="lvl"/>
          <dgm:resizeHandles val="exact"/>
        </dgm:presLayoutVars>
      </dgm:prSet>
      <dgm:spPr/>
    </dgm:pt>
    <dgm:pt modelId="{6F2E4954-2394-4719-8C31-B68FE8632193}" type="pres">
      <dgm:prSet presAssocID="{04F61FEB-593C-4515-B9F6-8091CE5DD96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AAD82AE-88B2-4D95-9D9E-9371AAD23256}" type="pres">
      <dgm:prSet presAssocID="{04D5FCB2-561A-4BE4-AF97-48875152016F}" presName="parTxOnlySpace" presStyleCnt="0"/>
      <dgm:spPr/>
    </dgm:pt>
    <dgm:pt modelId="{AE7D9711-09BC-45E5-BB32-F4A970B76D41}" type="pres">
      <dgm:prSet presAssocID="{DC23B29C-B04A-4CBF-8F5C-4565CFE81A8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41398-9A3E-40D4-A015-29D93FBF53F1}" type="pres">
      <dgm:prSet presAssocID="{3DB56EA5-0BCF-4D14-A0EE-6878D4E6D52E}" presName="parTxOnlySpace" presStyleCnt="0"/>
      <dgm:spPr/>
    </dgm:pt>
    <dgm:pt modelId="{664D00E1-3FAB-4CF3-9030-D495A06498A0}" type="pres">
      <dgm:prSet presAssocID="{5EC72A6F-5686-4AE2-AA35-A07EA35231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942C9E3-D6B1-48BB-BCFD-D4C692694836}" type="pres">
      <dgm:prSet presAssocID="{E7ED0DD6-1A34-419C-925D-356D6D918B61}" presName="parTxOnlySpace" presStyleCnt="0"/>
      <dgm:spPr/>
    </dgm:pt>
    <dgm:pt modelId="{7A28E692-76C8-467B-85D6-7ACABFB0ED55}" type="pres">
      <dgm:prSet presAssocID="{803EEB72-B93C-48DD-AEC1-D15FAD2C332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09AE828-80AD-4A6F-A648-4BF07D0D4AD0}" type="pres">
      <dgm:prSet presAssocID="{77547922-CE7F-4CF7-B7B2-0F92326125D2}" presName="parTxOnlySpace" presStyleCnt="0"/>
      <dgm:spPr/>
    </dgm:pt>
    <dgm:pt modelId="{6EBC1ACF-1632-470B-BA9B-3B8EF1234ABB}" type="pres">
      <dgm:prSet presAssocID="{B545131B-80F8-41AB-B835-700390A418E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4023225-840E-4819-8CBD-8848F54D060D}" type="pres">
      <dgm:prSet presAssocID="{1AB726A9-DB6C-47EF-AFA1-78D2AAD79461}" presName="parTxOnlySpace" presStyleCnt="0"/>
      <dgm:spPr/>
    </dgm:pt>
    <dgm:pt modelId="{18CBEF02-0B05-4EA4-9797-6C0CEE0D320A}" type="pres">
      <dgm:prSet presAssocID="{A2CD3C4E-0321-4755-86B1-E29D7216CB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88BEF05-C62D-42A3-B75A-65C0BD7DEFFD}" type="presOf" srcId="{803EEB72-B93C-48DD-AEC1-D15FAD2C332C}" destId="{7A28E692-76C8-467B-85D6-7ACABFB0ED55}" srcOrd="0" destOrd="0" presId="urn:microsoft.com/office/officeart/2005/8/layout/chevron1"/>
    <dgm:cxn modelId="{2CE31217-9F84-4CE8-87DA-65AA61EE82F4}" srcId="{7EFCE7ED-E861-4601-8613-3303FBF6170D}" destId="{803EEB72-B93C-48DD-AEC1-D15FAD2C332C}" srcOrd="3" destOrd="0" parTransId="{42F89D90-A2A9-440A-8EAB-18C95A0D7C56}" sibTransId="{77547922-CE7F-4CF7-B7B2-0F92326125D2}"/>
    <dgm:cxn modelId="{6D69AF1B-DD49-416F-889B-6C647FD4B741}" type="presOf" srcId="{7EFCE7ED-E861-4601-8613-3303FBF6170D}" destId="{21472660-E96C-4AC6-99A0-0DB57D49C059}" srcOrd="0" destOrd="0" presId="urn:microsoft.com/office/officeart/2005/8/layout/chevron1"/>
    <dgm:cxn modelId="{17810927-5D03-4904-8AE3-C48048B3A8CF}" type="presOf" srcId="{04F61FEB-593C-4515-B9F6-8091CE5DD96D}" destId="{6F2E4954-2394-4719-8C31-B68FE8632193}" srcOrd="0" destOrd="0" presId="urn:microsoft.com/office/officeart/2005/8/layout/chevron1"/>
    <dgm:cxn modelId="{3B5F5F3A-C5FD-4A68-9D10-4F75D4CD5E62}" srcId="{7EFCE7ED-E861-4601-8613-3303FBF6170D}" destId="{5EC72A6F-5686-4AE2-AA35-A07EA3523185}" srcOrd="2" destOrd="0" parTransId="{3CB60845-8B95-4469-B4C3-932F080E29E3}" sibTransId="{E7ED0DD6-1A34-419C-925D-356D6D918B61}"/>
    <dgm:cxn modelId="{1951077D-BCA3-470E-8802-23C2E232A62F}" srcId="{7EFCE7ED-E861-4601-8613-3303FBF6170D}" destId="{04F61FEB-593C-4515-B9F6-8091CE5DD96D}" srcOrd="0" destOrd="0" parTransId="{B4A352F6-D5C7-4E2E-B6DC-2041E379F942}" sibTransId="{04D5FCB2-561A-4BE4-AF97-48875152016F}"/>
    <dgm:cxn modelId="{1356B282-76C9-48AE-99AB-97E4A4EA4327}" srcId="{7EFCE7ED-E861-4601-8613-3303FBF6170D}" destId="{DC23B29C-B04A-4CBF-8F5C-4565CFE81A80}" srcOrd="1" destOrd="0" parTransId="{2629A82F-D458-4704-B447-1A69B89CB9D9}" sibTransId="{3DB56EA5-0BCF-4D14-A0EE-6878D4E6D52E}"/>
    <dgm:cxn modelId="{1937FD82-C886-4E6A-A476-A8A1AC989673}" type="presOf" srcId="{DC23B29C-B04A-4CBF-8F5C-4565CFE81A80}" destId="{AE7D9711-09BC-45E5-BB32-F4A970B76D41}" srcOrd="0" destOrd="0" presId="urn:microsoft.com/office/officeart/2005/8/layout/chevron1"/>
    <dgm:cxn modelId="{6AEF948B-5E42-4FA1-8295-5BB36FCD6949}" type="presOf" srcId="{B545131B-80F8-41AB-B835-700390A418E8}" destId="{6EBC1ACF-1632-470B-BA9B-3B8EF1234ABB}" srcOrd="0" destOrd="0" presId="urn:microsoft.com/office/officeart/2005/8/layout/chevron1"/>
    <dgm:cxn modelId="{F9EDE6B0-2178-4ACE-94B2-90127FD91C2E}" srcId="{7EFCE7ED-E861-4601-8613-3303FBF6170D}" destId="{A2CD3C4E-0321-4755-86B1-E29D7216CBC2}" srcOrd="5" destOrd="0" parTransId="{E2A3A8F2-7DB2-414E-8436-37CE3FDFC45C}" sibTransId="{F5977997-1F64-4DB9-BA83-D824C2D505B0}"/>
    <dgm:cxn modelId="{C627DDC1-6759-409D-974E-4ED59A962DC4}" type="presOf" srcId="{A2CD3C4E-0321-4755-86B1-E29D7216CBC2}" destId="{18CBEF02-0B05-4EA4-9797-6C0CEE0D320A}" srcOrd="0" destOrd="0" presId="urn:microsoft.com/office/officeart/2005/8/layout/chevron1"/>
    <dgm:cxn modelId="{888B5CE3-6EE5-4486-BFB4-101CEDA40D1D}" srcId="{7EFCE7ED-E861-4601-8613-3303FBF6170D}" destId="{B545131B-80F8-41AB-B835-700390A418E8}" srcOrd="4" destOrd="0" parTransId="{7C0C3308-1748-4EB0-8F99-5525DC3D7475}" sibTransId="{1AB726A9-DB6C-47EF-AFA1-78D2AAD79461}"/>
    <dgm:cxn modelId="{062DA7E3-FD7B-4280-B05F-36DC5A672BBD}" type="presOf" srcId="{5EC72A6F-5686-4AE2-AA35-A07EA3523185}" destId="{664D00E1-3FAB-4CF3-9030-D495A06498A0}" srcOrd="0" destOrd="0" presId="urn:microsoft.com/office/officeart/2005/8/layout/chevron1"/>
    <dgm:cxn modelId="{563D3400-D67C-498B-9CD0-E6A3C94399FF}" type="presParOf" srcId="{21472660-E96C-4AC6-99A0-0DB57D49C059}" destId="{6F2E4954-2394-4719-8C31-B68FE8632193}" srcOrd="0" destOrd="0" presId="urn:microsoft.com/office/officeart/2005/8/layout/chevron1"/>
    <dgm:cxn modelId="{5AA0DA9D-5C79-45DB-ADA2-8F03FF44FBE0}" type="presParOf" srcId="{21472660-E96C-4AC6-99A0-0DB57D49C059}" destId="{8AAD82AE-88B2-4D95-9D9E-9371AAD23256}" srcOrd="1" destOrd="0" presId="urn:microsoft.com/office/officeart/2005/8/layout/chevron1"/>
    <dgm:cxn modelId="{3DD7CB96-A893-481D-9BE1-8B1EC1FB6B8A}" type="presParOf" srcId="{21472660-E96C-4AC6-99A0-0DB57D49C059}" destId="{AE7D9711-09BC-45E5-BB32-F4A970B76D41}" srcOrd="2" destOrd="0" presId="urn:microsoft.com/office/officeart/2005/8/layout/chevron1"/>
    <dgm:cxn modelId="{33496CE9-2571-4225-A20A-D97DD904307A}" type="presParOf" srcId="{21472660-E96C-4AC6-99A0-0DB57D49C059}" destId="{E6641398-9A3E-40D4-A015-29D93FBF53F1}" srcOrd="3" destOrd="0" presId="urn:microsoft.com/office/officeart/2005/8/layout/chevron1"/>
    <dgm:cxn modelId="{0FA65582-8874-4911-9EB5-64DF8FA12ABE}" type="presParOf" srcId="{21472660-E96C-4AC6-99A0-0DB57D49C059}" destId="{664D00E1-3FAB-4CF3-9030-D495A06498A0}" srcOrd="4" destOrd="0" presId="urn:microsoft.com/office/officeart/2005/8/layout/chevron1"/>
    <dgm:cxn modelId="{B0D2BA35-0EFF-4BF9-B833-F120AD442E66}" type="presParOf" srcId="{21472660-E96C-4AC6-99A0-0DB57D49C059}" destId="{6942C9E3-D6B1-48BB-BCFD-D4C692694836}" srcOrd="5" destOrd="0" presId="urn:microsoft.com/office/officeart/2005/8/layout/chevron1"/>
    <dgm:cxn modelId="{928EB9A2-FC95-4024-9F35-842812C04E46}" type="presParOf" srcId="{21472660-E96C-4AC6-99A0-0DB57D49C059}" destId="{7A28E692-76C8-467B-85D6-7ACABFB0ED55}" srcOrd="6" destOrd="0" presId="urn:microsoft.com/office/officeart/2005/8/layout/chevron1"/>
    <dgm:cxn modelId="{A4E28079-7DD7-4521-AFAD-5A5C8963B2E4}" type="presParOf" srcId="{21472660-E96C-4AC6-99A0-0DB57D49C059}" destId="{A09AE828-80AD-4A6F-A648-4BF07D0D4AD0}" srcOrd="7" destOrd="0" presId="urn:microsoft.com/office/officeart/2005/8/layout/chevron1"/>
    <dgm:cxn modelId="{399AC4DD-7A06-4CBD-82C1-2AD08ADD3A67}" type="presParOf" srcId="{21472660-E96C-4AC6-99A0-0DB57D49C059}" destId="{6EBC1ACF-1632-470B-BA9B-3B8EF1234ABB}" srcOrd="8" destOrd="0" presId="urn:microsoft.com/office/officeart/2005/8/layout/chevron1"/>
    <dgm:cxn modelId="{CB4B645F-EED0-4A9B-AF99-234C5CE2383F}" type="presParOf" srcId="{21472660-E96C-4AC6-99A0-0DB57D49C059}" destId="{D4023225-840E-4819-8CBD-8848F54D060D}" srcOrd="9" destOrd="0" presId="urn:microsoft.com/office/officeart/2005/8/layout/chevron1"/>
    <dgm:cxn modelId="{39B2B7A7-08A2-4CB5-B4FC-3937FEFAAE32}" type="presParOf" srcId="{21472660-E96C-4AC6-99A0-0DB57D49C059}" destId="{18CBEF02-0B05-4EA4-9797-6C0CEE0D320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E4954-2394-4719-8C31-B68FE8632193}">
      <dsp:nvSpPr>
        <dsp:cNvPr id="0" name=""/>
        <dsp:cNvSpPr/>
      </dsp:nvSpPr>
      <dsp:spPr>
        <a:xfrm>
          <a:off x="4434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Team initiation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4373" y="592348"/>
        <a:ext cx="989818" cy="659878"/>
      </dsp:txXfrm>
    </dsp:sp>
    <dsp:sp modelId="{AE7D9711-09BC-45E5-BB32-F4A970B76D41}">
      <dsp:nvSpPr>
        <dsp:cNvPr id="0" name=""/>
        <dsp:cNvSpPr/>
      </dsp:nvSpPr>
      <dsp:spPr>
        <a:xfrm>
          <a:off x="1489161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Brainstorming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1819100" y="592348"/>
        <a:ext cx="989818" cy="659878"/>
      </dsp:txXfrm>
    </dsp:sp>
    <dsp:sp modelId="{664D00E1-3FAB-4CF3-9030-D495A06498A0}">
      <dsp:nvSpPr>
        <dsp:cNvPr id="0" name=""/>
        <dsp:cNvSpPr/>
      </dsp:nvSpPr>
      <dsp:spPr>
        <a:xfrm>
          <a:off x="2973888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Repo Creation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03827" y="592348"/>
        <a:ext cx="989818" cy="659878"/>
      </dsp:txXfrm>
    </dsp:sp>
    <dsp:sp modelId="{7A28E692-76C8-467B-85D6-7ACABFB0ED55}">
      <dsp:nvSpPr>
        <dsp:cNvPr id="0" name=""/>
        <dsp:cNvSpPr/>
      </dsp:nvSpPr>
      <dsp:spPr>
        <a:xfrm>
          <a:off x="4458616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Working on tasks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4788555" y="592348"/>
        <a:ext cx="989818" cy="659878"/>
      </dsp:txXfrm>
    </dsp:sp>
    <dsp:sp modelId="{6EBC1ACF-1632-470B-BA9B-3B8EF1234ABB}">
      <dsp:nvSpPr>
        <dsp:cNvPr id="0" name=""/>
        <dsp:cNvSpPr/>
      </dsp:nvSpPr>
      <dsp:spPr>
        <a:xfrm>
          <a:off x="5943343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Documentation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6273282" y="592348"/>
        <a:ext cx="989818" cy="659878"/>
      </dsp:txXfrm>
    </dsp:sp>
    <dsp:sp modelId="{18CBEF02-0B05-4EA4-9797-6C0CEE0D320A}">
      <dsp:nvSpPr>
        <dsp:cNvPr id="0" name=""/>
        <dsp:cNvSpPr/>
      </dsp:nvSpPr>
      <dsp:spPr>
        <a:xfrm>
          <a:off x="7428070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Presenting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7758009" y="592348"/>
        <a:ext cx="989818" cy="659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A353-F270-4F55-B25E-D0A99FAE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12DAB-B247-4C4D-8512-EE45124B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F5AD-C96B-403B-92D4-B5147E2C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E7B6-707B-496D-89CF-74B4AB69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E2D4-ED72-4EBF-9287-1577ED9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76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03FC-DCAC-41E8-93EA-51E091B7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D33D1-C838-4BDD-BE8E-03BB6908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C36CE-105E-415A-A918-00AE9943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C9140-E681-4344-B278-72DD3179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688-BD05-4366-86A3-9C24755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866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1FBEA-7AB7-4F5B-A102-7C8FD76A9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84F71-61C0-4CB2-9456-8D9D92D6D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640B-7F42-46EF-AC73-BD78E0D9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8C31-F646-4642-A88D-133A9715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24AE-04C2-43B2-B64B-CC7F3818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D235-CBDD-4826-A617-CADB389E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154F-C004-435B-BC4D-5243BD12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2E9AD-9617-48E8-AF31-746F227F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5680-C6BE-442C-891A-D1881608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2926F-16FC-4524-BED4-413E763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091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D91-10B9-4FF7-9372-3974DD2D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A74D7-945B-4917-9C92-870BB679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D458-226A-4F22-86DD-C51112D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9165-ECD4-4C22-9536-5DB629D0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E299-AAC9-47EA-85AA-607E942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410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B5C-0360-41AB-BEAB-E54E42C0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05CF-B1F6-495F-B0B2-88A9703E4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60C56-2DA7-4C9A-B386-7BC3F9019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CEB80-8E0A-4720-A761-C77366E8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A29FD-FB2A-418F-AB90-46E3012C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055C-D1BA-42C9-8318-3DD5F653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28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1621-176A-4DDE-8A3C-0225F0FD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F31AC-9C1B-449F-8005-4070CD4F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2E77D-9DD3-40B2-A7AA-DB566DEF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C3A17-2A5A-4EDA-9C6A-37E8932F0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DD6A-6781-42AD-8340-FB41EBA0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2201-DE9D-4FA4-87AF-08746629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54B4D-E9F8-4C65-9B15-0E8B7B76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7CF90-AF41-456D-9077-ADB9D123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17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F949-BF09-4BE7-8E02-B91C042B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D4DD8-86DB-4B8B-8AA5-53BFFA23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4D183-F3FA-4EA4-8F0A-FEF803A3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9606C-1F56-4A76-AEBD-C64F64A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99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37668-F7BD-44CC-B5F5-BDF335CF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0F2BC-2C43-4EC6-A335-FD1923A6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C34B7-F5EA-4518-B6E1-379955A5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200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AA50-9E18-4078-9250-7B6091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E8ED6-993D-44C0-BBC8-23067B13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853D9-BBBE-4280-8363-FC4B163F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6F66C-901A-4D5A-821C-7AE6AC7E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07F79-C012-46DD-8ACA-B85AA666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DCBC-971C-4F19-9DE0-8F668017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851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FC3-8F0C-4CE1-8D4C-145C1979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9D74-8C41-4D5F-A79E-F86D7EF65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4E649-6CA3-41C4-9A27-012CA8522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32D2-B852-432F-A027-1291AAFF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E8A05-1727-4DFA-9FCC-FFDFD61C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B38A1-5B12-4545-95F3-9EF52EA7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383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84918-0D9A-4D90-81D4-74E0C324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9FD5-DCA2-40B5-952C-AA5DDD7F1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AAE2-A5BE-4346-B8C3-0135CC6C3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476A-0CFA-4AFC-B79B-2C86F8692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5083-574D-40AF-A9A1-06E1080C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98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12" Type="http://schemas.openxmlformats.org/officeDocument/2006/relationships/image" Target="../media/image8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openxmlformats.org/officeDocument/2006/relationships/image" Target="../media/image34.png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611E-D949-4D03-B587-57BDF5DF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3B45-097C-4C78-95BA-AE3EE8C2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2726" flipH="1" flipV="1">
            <a:off x="-1618273" y="2736520"/>
            <a:ext cx="4499799" cy="6368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4CF1-61B1-48A4-BC3F-CD84850B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7179">
            <a:off x="9144475" y="-1867849"/>
            <a:ext cx="3118303" cy="5092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892FC-69AF-4B39-86D8-30F0E986F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" y="617222"/>
            <a:ext cx="11160380" cy="52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25137" y="0"/>
            <a:ext cx="11541727" cy="225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The tech we use</a:t>
            </a:r>
            <a:r>
              <a:rPr lang="en-US" sz="7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 to make our project:</a:t>
            </a:r>
            <a:endParaRPr kumimoji="0" lang="bg-BG" sz="7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4C914-49CF-475B-821E-5333B96D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68819"/>
            <a:ext cx="12192000" cy="1589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68369C-B86E-46F4-8BEC-213654C8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1051">
            <a:off x="10081123" y="3388608"/>
            <a:ext cx="1207432" cy="12074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26B2CE-7BD7-413F-9FAE-CC818655D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7058">
            <a:off x="10920546" y="1490373"/>
            <a:ext cx="861518" cy="12919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643B9C-5DDE-4D18-A9AF-6CAF1FBF0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86">
            <a:off x="5352192" y="2920574"/>
            <a:ext cx="1303818" cy="13038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BA84D-AD71-43C3-8B8B-AD59DAF99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212">
            <a:off x="-236676" y="1694767"/>
            <a:ext cx="3047924" cy="1714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9A81D5-3559-428B-A291-811522887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77">
            <a:off x="7571590" y="4290872"/>
            <a:ext cx="1530776" cy="15307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0B67DF-EB5A-4E5F-B03E-3F59E23E3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743">
            <a:off x="2437898" y="3550739"/>
            <a:ext cx="1656884" cy="16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68228" y="2921168"/>
            <a:ext cx="385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Demo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F955E-DF08-4478-9563-65F32757C416}"/>
              </a:ext>
            </a:extLst>
          </p:cNvPr>
          <p:cNvSpPr txBox="1"/>
          <p:nvPr/>
        </p:nvSpPr>
        <p:spPr>
          <a:xfrm>
            <a:off x="3901329" y="3075057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*Demo goes here*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2070F-6A9F-4427-BADC-2F3BFE42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8A246-077F-402E-8F3C-E27F08628B51}"/>
              </a:ext>
            </a:extLst>
          </p:cNvPr>
          <p:cNvCxnSpPr>
            <a:cxnSpLocks/>
          </p:cNvCxnSpPr>
          <p:nvPr/>
        </p:nvCxnSpPr>
        <p:spPr>
          <a:xfrm flipV="1">
            <a:off x="1501892" y="1714500"/>
            <a:ext cx="982228" cy="1714500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C3D25A-2283-44FC-AE65-D3AD5ACFF8AB}"/>
              </a:ext>
            </a:extLst>
          </p:cNvPr>
          <p:cNvCxnSpPr>
            <a:cxnSpLocks/>
          </p:cNvCxnSpPr>
          <p:nvPr/>
        </p:nvCxnSpPr>
        <p:spPr>
          <a:xfrm>
            <a:off x="3948189" y="1612793"/>
            <a:ext cx="1644891" cy="1579987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46CB47-F2DB-45AE-BDDA-9278DD0D9D0B}"/>
              </a:ext>
            </a:extLst>
          </p:cNvPr>
          <p:cNvCxnSpPr>
            <a:cxnSpLocks/>
          </p:cNvCxnSpPr>
          <p:nvPr/>
        </p:nvCxnSpPr>
        <p:spPr>
          <a:xfrm>
            <a:off x="7429500" y="4525702"/>
            <a:ext cx="2141220" cy="1219778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7252451"/>
                  </p:ext>
                </p:extLst>
              </p:nvPr>
            </p:nvGraphicFramePr>
            <p:xfrm>
              <a:off x="-1315723" y="3279251"/>
              <a:ext cx="5263912" cy="2960950"/>
            </p:xfrm>
            <a:graphic>
              <a:graphicData uri="http://schemas.microsoft.com/office/powerpoint/2016/sectionzoom">
                <psez:sectionZm>
                  <psez:sectionZmObj sectionId="{D29D9361-FCD2-493A-8A2E-B7EF0328CEC5}">
                    <psez:zmPr id="{0F065D30-603A-40C8-8FC7-A7645C2495F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63912" cy="29609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15723" y="3279251"/>
                <a:ext cx="5263912" cy="2960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80111"/>
                  </p:ext>
                </p:extLst>
              </p:nvPr>
            </p:nvGraphicFramePr>
            <p:xfrm>
              <a:off x="1202278" y="-117171"/>
              <a:ext cx="3899382" cy="2193402"/>
            </p:xfrm>
            <a:graphic>
              <a:graphicData uri="http://schemas.microsoft.com/office/powerpoint/2016/sectionzoom">
                <psez:sectionZm>
                  <psez:sectionZmObj sectionId="{70BE33A1-E231-48F1-B0AC-3095C9C86231}">
                    <psez:zmPr id="{7135C176-9C77-4250-8892-14952F44158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9382" cy="21934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278" y="-117171"/>
                <a:ext cx="3899382" cy="219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277076"/>
                  </p:ext>
                </p:extLst>
              </p:nvPr>
            </p:nvGraphicFramePr>
            <p:xfrm>
              <a:off x="4194906" y="2760605"/>
              <a:ext cx="4417069" cy="2484602"/>
            </p:xfrm>
            <a:graphic>
              <a:graphicData uri="http://schemas.microsoft.com/office/powerpoint/2016/sectionzoom">
                <psez:sectionZm>
                  <psez:sectionZmObj sectionId="{383C1370-0EB1-4FB1-B0D4-27609E0C55E6}">
                    <psez:zmPr id="{39E1C0D4-7DB0-426D-A49F-B11C3EBECBDE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7069" cy="24846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4906" y="2760605"/>
                <a:ext cx="4417069" cy="248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242103"/>
                  </p:ext>
                </p:extLst>
              </p:nvPr>
            </p:nvGraphicFramePr>
            <p:xfrm>
              <a:off x="8429657" y="4642873"/>
              <a:ext cx="4146308" cy="2332298"/>
            </p:xfrm>
            <a:graphic>
              <a:graphicData uri="http://schemas.microsoft.com/office/powerpoint/2016/sectionzoom">
                <psez:sectionZm>
                  <psez:sectionZmObj sectionId="{7240D37D-421E-4448-8ECF-121AA11A1E93}">
                    <psez:zmPr id="{40587160-6213-4B92-BB7C-13938FDAC573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6308" cy="233229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29657" y="4642873"/>
                <a:ext cx="4146308" cy="2332298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15143CF-2136-47D1-B0F9-7F8AA86562B1}"/>
              </a:ext>
            </a:extLst>
          </p:cNvPr>
          <p:cNvCxnSpPr>
            <a:cxnSpLocks/>
          </p:cNvCxnSpPr>
          <p:nvPr/>
        </p:nvCxnSpPr>
        <p:spPr>
          <a:xfrm>
            <a:off x="9468502" y="2598793"/>
            <a:ext cx="854259" cy="2160933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336106"/>
                  </p:ext>
                </p:extLst>
              </p:nvPr>
            </p:nvGraphicFramePr>
            <p:xfrm>
              <a:off x="6644133" y="20071"/>
              <a:ext cx="4981005" cy="2801816"/>
            </p:xfrm>
            <a:graphic>
              <a:graphicData uri="http://schemas.microsoft.com/office/powerpoint/2016/sectionzoom">
                <psez:sectionZm>
                  <psez:sectionZmObj sectionId="{7C7876AA-BCE6-48F5-8374-F0E007F921EF}">
                    <psez:zmPr id="{C56FB76C-F227-4829-A6C6-E51F0C74E5D9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81005" cy="28018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2" name="Section Zoom 5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4133" y="20071"/>
                <a:ext cx="4981005" cy="28018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278932" y="2921168"/>
            <a:ext cx="363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ckwell" panose="02060603020205020403" pitchFamily="18" charset="0"/>
              </a:rPr>
              <a:t>Our Team</a:t>
            </a:r>
            <a:endParaRPr lang="bg-BG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681A2-1AA7-4773-90C4-A138960A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287882" y="170170"/>
            <a:ext cx="11616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Our project wouldn’t be possible without:</a:t>
            </a:r>
            <a:endParaRPr lang="bg-BG" sz="600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27482" y="2504194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Backend Developers: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2327-1278-42F0-B137-2AA50107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4445">
            <a:off x="103323" y="4842145"/>
            <a:ext cx="1854726" cy="193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E886-869B-47A0-82B1-01FE68157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 r="24597" b="39039"/>
          <a:stretch/>
        </p:blipFill>
        <p:spPr>
          <a:xfrm flipH="1">
            <a:off x="6839451" y="4391712"/>
            <a:ext cx="5352549" cy="2466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00226-FF62-4D02-A977-B7C9550F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2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37AE67-A911-4675-97F3-96079C928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C93A0-F056-4D56-BA5E-8415569C6C7B}"/>
              </a:ext>
            </a:extLst>
          </p:cNvPr>
          <p:cNvSpPr txBox="1"/>
          <p:nvPr/>
        </p:nvSpPr>
        <p:spPr>
          <a:xfrm>
            <a:off x="193622" y="3990355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Galin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Georgiev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82D43-1463-426D-88BF-29D1BD2070C4}"/>
              </a:ext>
            </a:extLst>
          </p:cNvPr>
          <p:cNvSpPr txBox="1"/>
          <p:nvPr/>
        </p:nvSpPr>
        <p:spPr>
          <a:xfrm>
            <a:off x="2039875" y="4026381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Alexander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Manov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DBE2A-C323-46B3-ABCE-C238F8E67910}"/>
              </a:ext>
            </a:extLst>
          </p:cNvPr>
          <p:cNvSpPr txBox="1"/>
          <p:nvPr/>
        </p:nvSpPr>
        <p:spPr>
          <a:xfrm>
            <a:off x="3593999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Scrum Trainer: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1FE15D-7BB4-454D-84C4-BEA98EB5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DC34BD-1105-4D59-95F4-54C6F6B414A8}"/>
              </a:ext>
            </a:extLst>
          </p:cNvPr>
          <p:cNvSpPr txBox="1"/>
          <p:nvPr/>
        </p:nvSpPr>
        <p:spPr>
          <a:xfrm>
            <a:off x="4387503" y="4167326"/>
            <a:ext cx="156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Valeri Ivanov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EF6CB-E124-4319-BB9F-341A53F38F0D}"/>
              </a:ext>
            </a:extLst>
          </p:cNvPr>
          <p:cNvSpPr txBox="1"/>
          <p:nvPr/>
        </p:nvSpPr>
        <p:spPr>
          <a:xfrm>
            <a:off x="6345936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Quality Engineer: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69331-03BE-45CD-848A-9E3BA9ACF4B9}"/>
              </a:ext>
            </a:extLst>
          </p:cNvPr>
          <p:cNvSpPr txBox="1"/>
          <p:nvPr/>
        </p:nvSpPr>
        <p:spPr>
          <a:xfrm>
            <a:off x="6910917" y="4167326"/>
            <a:ext cx="20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Kaloyan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Lambov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E4C675-8C93-4C4C-B53D-2B76A05F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19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6C4CC4-B250-4068-B4C7-914A3B3C73AF}"/>
              </a:ext>
            </a:extLst>
          </p:cNvPr>
          <p:cNvSpPr txBox="1"/>
          <p:nvPr/>
        </p:nvSpPr>
        <p:spPr>
          <a:xfrm>
            <a:off x="1637981" y="3163871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&amp;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DD0C3-9133-40E0-914D-03DA7FCE21AF}"/>
              </a:ext>
            </a:extLst>
          </p:cNvPr>
          <p:cNvSpPr txBox="1"/>
          <p:nvPr/>
        </p:nvSpPr>
        <p:spPr>
          <a:xfrm>
            <a:off x="9072997" y="2501170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Mentor: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9E89DA-8171-4548-AE3D-4D2F2DF141ED}"/>
              </a:ext>
            </a:extLst>
          </p:cNvPr>
          <p:cNvSpPr txBox="1"/>
          <p:nvPr/>
        </p:nvSpPr>
        <p:spPr>
          <a:xfrm>
            <a:off x="9746956" y="4164880"/>
            <a:ext cx="180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Nikola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Peshev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B72DB0-A9E9-4E03-AC3D-F123387C0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8" y="311399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17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436731" y="2921168"/>
            <a:ext cx="331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Idea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ED6BC09-05D4-4B53-ACC5-E27E08C2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80237" y="0"/>
            <a:ext cx="11431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But why </a:t>
            </a:r>
            <a:r>
              <a:rPr lang="en-US" sz="8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eight ball pool?</a:t>
            </a:r>
            <a:endParaRPr kumimoji="0" lang="bg-BG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80237" y="2064396"/>
            <a:ext cx="7707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chose to make eight ball pool because we wanted to show what we have learned throughout the year and to show our skills and what we can do as a team.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DCDDDE"/>
              </a:solidFill>
              <a:latin typeface="Bahnschrift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also really like the game.</a:t>
            </a:r>
            <a:endParaRPr kumimoji="0" lang="bg-B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7737-0C06-4230-B617-D521B61F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034">
            <a:off x="-435691" y="3884193"/>
            <a:ext cx="12988669" cy="168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C8FD2-4E41-4825-A6AD-293DCA2F5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r="2259" b="2807"/>
          <a:stretch/>
        </p:blipFill>
        <p:spPr>
          <a:xfrm rot="20472589">
            <a:off x="2563902" y="5114114"/>
            <a:ext cx="10426543" cy="31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79" y="754379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3681813" y="2921168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Progress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76207-63EC-4A19-9F59-3509EE15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198278" y="0"/>
            <a:ext cx="1179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Here’s our </a:t>
            </a:r>
            <a:r>
              <a:rPr lang="en-US" sz="72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thought process:</a:t>
            </a:r>
            <a:endParaRPr kumimoji="0" lang="bg-BG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DDA0B3-6C2C-4DF0-A2BF-D03E969BC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813539"/>
              </p:ext>
            </p:extLst>
          </p:nvPr>
        </p:nvGraphicFramePr>
        <p:xfrm>
          <a:off x="1463459" y="2243569"/>
          <a:ext cx="9082202" cy="184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E9E04B6A-87FC-404C-A947-94C08A0B3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2701" y="3386445"/>
            <a:ext cx="785519" cy="785519"/>
          </a:xfrm>
          <a:prstGeom prst="rect">
            <a:avLst/>
          </a:prstGeom>
        </p:spPr>
      </p:pic>
      <p:pic>
        <p:nvPicPr>
          <p:cNvPr id="15" name="Graphic 14" descr="Customer review">
            <a:extLst>
              <a:ext uri="{FF2B5EF4-FFF2-40B4-BE49-F238E27FC236}">
                <a16:creationId xmlns:a16="http://schemas.microsoft.com/office/drawing/2014/main" id="{EC7395B6-5E70-4ED5-B17A-153DE59A0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757" y="2122126"/>
            <a:ext cx="730375" cy="730375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A0B7DE7C-F46B-4417-9A0B-F2142F0B9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5800" y="3414816"/>
            <a:ext cx="728775" cy="728775"/>
          </a:xfrm>
          <a:prstGeom prst="rect">
            <a:avLst/>
          </a:prstGeom>
        </p:spPr>
      </p:pic>
      <p:pic>
        <p:nvPicPr>
          <p:cNvPr id="19" name="Graphic 18" descr="Hierarchy">
            <a:extLst>
              <a:ext uri="{FF2B5EF4-FFF2-40B4-BE49-F238E27FC236}">
                <a16:creationId xmlns:a16="http://schemas.microsoft.com/office/drawing/2014/main" id="{3B5713A4-6D78-4AD0-80AE-4D2881E57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8254" y="2122126"/>
            <a:ext cx="728775" cy="728775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4F7B488D-78DD-4984-8977-8D19D101CF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72155" y="3521971"/>
            <a:ext cx="628860" cy="628860"/>
          </a:xfrm>
          <a:prstGeom prst="rect">
            <a:avLst/>
          </a:prstGeom>
        </p:spPr>
      </p:pic>
      <p:pic>
        <p:nvPicPr>
          <p:cNvPr id="23" name="Graphic 22" descr="Presentation with media">
            <a:extLst>
              <a:ext uri="{FF2B5EF4-FFF2-40B4-BE49-F238E27FC236}">
                <a16:creationId xmlns:a16="http://schemas.microsoft.com/office/drawing/2014/main" id="{EC8BBD16-2568-4827-9652-FA73392B2E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12715" y="2129378"/>
            <a:ext cx="714270" cy="7142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F42B4F-B0D8-4153-B052-B5EB5A5060CD}"/>
              </a:ext>
            </a:extLst>
          </p:cNvPr>
          <p:cNvSpPr txBox="1"/>
          <p:nvPr/>
        </p:nvSpPr>
        <p:spPr>
          <a:xfrm>
            <a:off x="10682324" y="2965801"/>
            <a:ext cx="12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07.12.2021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0A8D3-459A-4922-BD38-5E1E218ADBF1}"/>
              </a:ext>
            </a:extLst>
          </p:cNvPr>
          <p:cNvSpPr txBox="1"/>
          <p:nvPr/>
        </p:nvSpPr>
        <p:spPr>
          <a:xfrm>
            <a:off x="143459" y="2980957"/>
            <a:ext cx="118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13.11.2021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D94956-9806-4DFF-A39F-7ADA4234A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" y="4974683"/>
            <a:ext cx="12245340" cy="18965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BDD033-0EDA-45E3-9470-C34CA17A82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887">
            <a:off x="634224" y="3957488"/>
            <a:ext cx="2817994" cy="25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82751" y="2921168"/>
            <a:ext cx="3826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white"/>
                </a:solidFill>
                <a:latin typeface="Rockwell" panose="02060603020205020403" pitchFamily="18" charset="0"/>
              </a:rPr>
              <a:t>Used Tech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6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120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Валери Тодоров Иванов</dc:creator>
  <cp:lastModifiedBy>Валери Тодоров Иванов</cp:lastModifiedBy>
  <cp:revision>25</cp:revision>
  <dcterms:created xsi:type="dcterms:W3CDTF">2021-12-04T11:44:10Z</dcterms:created>
  <dcterms:modified xsi:type="dcterms:W3CDTF">2021-12-05T22:04:42Z</dcterms:modified>
</cp:coreProperties>
</file>